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uz-Latn-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95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964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6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Radioaktivlik: Ajoyib va Xavfli Kuch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324124" y="3696653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Radioaktivlik – bu tabiatning ajoyib hodisasi, atom yadrolarining beqarorligi bilan bog'liq. U juda ko'p sohalarda qo'llaniladi, ammo shu bilan birga xavf-xatarlar ham mavjud. Ushbu taqdimotda biz radioaktivlikni chuqurroq o'rganib, uning xususiyatlari, qo'llanilishi va xavfsizlik choralari bilan tanishamiz.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6766"/>
            <a:ext cx="110634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Radiologik Xavfsizlik: Qoidalar va Standartlar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79533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Xavfsizlik qoidalari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37724" y="6666667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moddalar bilan ishlaydigan xodimlar maxsus xavfsizlik qoidalariga rioya qilishlari kerak.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1979533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17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Xavfsizlik standartlari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7494627" y="6666667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Radioaktivlikni nazorat qilish va xavfsizlikni ta'minlash uchun xalqaro standartlar mavjud.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9012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6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Radioaktivlikning Kelib Chiqishi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5984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Atom yadrosining beqarorligi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Radioaktivlikning asosiy sababi atom yadrosining beqarorligi hisoblanadi. Beqaror yadro o'zining energiya darajasini pasaytirish uchun radiatsiya chiqaradi.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kern="0" spc="-44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 izotoplar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Radioaktivlikni keltirib chiqaradigan moddalar radioaktiv izotoplar deb ataladi. Bu izotoplar tabiiy yoki sun'iy ravishda yaratilishi mumkin.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25166"/>
            <a:ext cx="61785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Radioaktivlikning Turlari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837724" y="2388156"/>
            <a:ext cx="3614618" cy="310302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Alfa parchalanishi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84659" y="313062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Alfa parchalanishda atom yadrosidan ikkita proton va ikkita neytrondan tashkil topgan alfa zarrachasi chiqariladi.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91658" y="2388156"/>
            <a:ext cx="3614618" cy="3103026"/>
          </a:xfrm>
          <a:prstGeom prst="roundRect">
            <a:avLst>
              <a:gd name="adj" fmla="val 39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Beta parchalanishi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938593" y="313062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Beta parchalanishda yadroda neytron protonga aylanib, elektron va antineytrino chiqaradi.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837724" y="5647736"/>
            <a:ext cx="7468553" cy="2033224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894672"/>
            <a:ext cx="2816185" cy="40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Gamma parchalanishi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84659" y="6390210"/>
            <a:ext cx="6974681" cy="88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Gamma parchalanishda yadro o'zining energiya darajasini pasaytirish uchun gamma nurlanishi chiqaradi.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95895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 Nurlanishning Xususiyatlari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Energiya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nurlanish juda yuqori energiyaga ega. U atomlarni ionlashtirishi mumkin.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Ionlashtirish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nurlanish materiya bilan o'zaro ta'sirlashganda atomlardan elektronlarni chiqarib, ularni ionlashtiradi.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Kirish qobiliyati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 bir turdagi radioaktiv nurlanish turli xil materiyalarga kirish qobiliyatiga ega.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334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 Moddalar va Xavf-xatarlar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667857" y="2700457"/>
            <a:ext cx="30480" cy="4595693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22361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96965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98622" y="30699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999690" y="293977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Ionlashtirish: Radioaktiv nurlanish atomlarni ionlashtirib, hujayralarning shikastlanishiga olib kelishi mumkin.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921877" y="4707612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0" name="Shape 7"/>
          <p:cNvSpPr/>
          <p:nvPr/>
        </p:nvSpPr>
        <p:spPr>
          <a:xfrm>
            <a:off x="6413837" y="445365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98622" y="45539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7999690" y="4423767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O'sma rivojlanishi: Ionlashtirish tufayli genetik mutatsiyalar paydo bo'lishi mumkin, bu esa o'sma rivojlanishiga olib kelishi mumkin.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921877" y="6574631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3837" y="63206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98622" y="642092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7999690" y="6290786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Radiatsion kasallik: Yuqori dozali nurlanishga ta'sir qilish radiatsion kasallikka olib kelishi mumkin.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5400" kern="0" spc="-83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 Ifloslanish va Oqibatlari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Atmosferaga chiqish: Radioaktiv moddalar atmosfera, suv va tuproqni ifloslantirishi mumkin.</a:t>
            </a:r>
            <a:endParaRPr lang="en-US" sz="2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16917" y="4268867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Oziq-ovqat zanjiri: Radioaktiv ifloslanish oziq-ovqat zanjiriga kirishi va insonlarning sog'lig'iga salbiy ta'sir ko'rsatishi mumkin.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16917" y="6053376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Sog'liqqa ta'siri: Radioaktiv ifloslanish nafas olish yo'llari, terining va ichki organlarning kasalliklariga olib kelishi mumkin.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112142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 Chiqindilarni Saqlash va Yo'q qilish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250900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8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Yig'ish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42856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chiqindilarni xavfsiz tarzda yig'ish.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572" y="375832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8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Qayta ishlash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537067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Mumkin bo'lganda radioaktiv chiqindilarni qayta ishlash.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453" y="517529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8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Saqlash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5869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Uzoq muddatli saqlash uchun maxsus omborxonalar yaratish.</a:t>
            </a:r>
            <a:endParaRPr lang="en-US" sz="240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001572" y="659225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8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Yo'q qilish</a:t>
            </a:r>
            <a:endParaRPr lang="en-US" sz="28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38582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chiqindilarni zararsizlantirish.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457"/>
            <a:ext cx="98137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Radioaktivlikdan Himoya Qilish Usullari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837724" y="2359223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79844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2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3236119" y="2598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Masofa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3236119" y="3094077"/>
            <a:ext cx="38804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manbadan masofani oshirish.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3836075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84659" y="427529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2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Vaqt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49028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manbaga ta'sir qilish vaqtini qisqartirish.</a:t>
            </a:r>
            <a:endParaRPr lang="en-US" sz="2800" dirty="0"/>
          </a:p>
        </p:txBody>
      </p:sp>
      <p:sp>
        <p:nvSpPr>
          <p:cNvPr id="12" name="Shape 10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312926"/>
            <a:ext cx="6477476" cy="1740218"/>
          </a:xfrm>
          <a:prstGeom prst="roundRect">
            <a:avLst>
              <a:gd name="adj" fmla="val 577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5943719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2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7554516" y="5552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Qalqon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7554516" y="604778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nurlanishni to'sadigan himoya vositalaridan foydalanish.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52718"/>
            <a:ext cx="101792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Radioaktivlikni O'rganish va Tadqiq Qilish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837724" y="4835366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7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1000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1469112" y="59243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Tibbiyotda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37724" y="641985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izotoplar kasalliklarni tashxislash va davolashda qo'llaniladi.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275659" y="4835366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7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100</a:t>
            </a:r>
            <a:endParaRPr lang="en-US" sz="7200" dirty="0"/>
          </a:p>
        </p:txBody>
      </p:sp>
      <p:sp>
        <p:nvSpPr>
          <p:cNvPr id="8" name="Text 5"/>
          <p:cNvSpPr/>
          <p:nvPr/>
        </p:nvSpPr>
        <p:spPr>
          <a:xfrm>
            <a:off x="5907048" y="59243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Sanoatda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275659" y="641985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moddalar ishlab chiqarish jarayonlarini nazorat qilishda qo'llaniladi.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9713595" y="4835366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7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</a:t>
            </a:r>
            <a:endParaRPr lang="en-US" sz="7200" dirty="0"/>
          </a:p>
        </p:txBody>
      </p:sp>
      <p:sp>
        <p:nvSpPr>
          <p:cNvPr id="11" name="Text 8"/>
          <p:cNvSpPr/>
          <p:nvPr/>
        </p:nvSpPr>
        <p:spPr>
          <a:xfrm>
            <a:off x="10344983" y="59243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Ilmiy tadqiqotlarda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713595" y="641985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Radioaktiv izotoplar yordamida turli sohalardagi jarayonlarni o'rganish mumkin.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mavzus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440</Words>
  <Application>Microsoft Office PowerPoint</Application>
  <PresentationFormat>Buyurtma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Foydalanilgan shriftlar</vt:lpstr>
      </vt:variant>
      <vt:variant>
        <vt:i4>3</vt:i4>
      </vt:variant>
      <vt:variant>
        <vt:lpstr>Mavzu</vt:lpstr>
      </vt:variant>
      <vt:variant>
        <vt:i4>1</vt:i4>
      </vt:variant>
      <vt:variant>
        <vt:lpstr>Slayd sarlavhalari</vt:lpstr>
      </vt:variant>
      <vt:variant>
        <vt:i4>10</vt:i4>
      </vt:variant>
    </vt:vector>
  </HeadingPairs>
  <TitlesOfParts>
    <vt:vector size="14" baseType="lpstr">
      <vt:lpstr>Arial</vt:lpstr>
      <vt:lpstr>Source Sans Pro</vt:lpstr>
      <vt:lpstr>Source Serif Pro Semi Bold</vt:lpstr>
      <vt:lpstr>Office Theme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Hojiakbar Turotov</cp:lastModifiedBy>
  <cp:revision>2</cp:revision>
  <dcterms:created xsi:type="dcterms:W3CDTF">2024-12-03T00:13:20Z</dcterms:created>
  <dcterms:modified xsi:type="dcterms:W3CDTF">2024-12-03T00:31:38Z</dcterms:modified>
</cp:coreProperties>
</file>